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193588" cy="21675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00"/>
    <p:restoredTop sz="94680"/>
  </p:normalViewPr>
  <p:slideViewPr>
    <p:cSldViewPr snapToGrid="0">
      <p:cViewPr>
        <p:scale>
          <a:sx n="90" d="100"/>
          <a:sy n="90" d="100"/>
        </p:scale>
        <p:origin x="17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519" y="3547394"/>
            <a:ext cx="10364550" cy="7546364"/>
          </a:xfrm>
        </p:spPr>
        <p:txBody>
          <a:bodyPr anchor="b"/>
          <a:lstStyle>
            <a:lvl1pPr algn="ctr">
              <a:defRPr sz="80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11384775"/>
            <a:ext cx="9145191" cy="523328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76" indent="0" algn="ctr">
              <a:buNone/>
              <a:defRPr sz="2667"/>
            </a:lvl2pPr>
            <a:lvl3pPr marL="1219352" indent="0" algn="ctr">
              <a:buNone/>
              <a:defRPr sz="2400"/>
            </a:lvl3pPr>
            <a:lvl4pPr marL="1829029" indent="0" algn="ctr">
              <a:buNone/>
              <a:defRPr sz="2134"/>
            </a:lvl4pPr>
            <a:lvl5pPr marL="2438705" indent="0" algn="ctr">
              <a:buNone/>
              <a:defRPr sz="2134"/>
            </a:lvl5pPr>
            <a:lvl6pPr marL="3048381" indent="0" algn="ctr">
              <a:buNone/>
              <a:defRPr sz="2134"/>
            </a:lvl6pPr>
            <a:lvl7pPr marL="3658057" indent="0" algn="ctr">
              <a:buNone/>
              <a:defRPr sz="2134"/>
            </a:lvl7pPr>
            <a:lvl8pPr marL="4267733" indent="0" algn="ctr">
              <a:buNone/>
              <a:defRPr sz="2134"/>
            </a:lvl8pPr>
            <a:lvl9pPr marL="4877410" indent="0" algn="ctr">
              <a:buNone/>
              <a:defRPr sz="213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183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633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1154032"/>
            <a:ext cx="2629242" cy="183691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10" y="1154032"/>
            <a:ext cx="7735307" cy="183691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152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045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9" y="5403885"/>
            <a:ext cx="10516970" cy="9016498"/>
          </a:xfrm>
        </p:spPr>
        <p:txBody>
          <a:bodyPr anchor="b"/>
          <a:lstStyle>
            <a:lvl1pPr>
              <a:defRPr sz="80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9" y="14505683"/>
            <a:ext cx="10516970" cy="4741563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676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5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2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70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81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5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733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41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3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5770158"/>
            <a:ext cx="5182275" cy="1375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5770158"/>
            <a:ext cx="5182275" cy="1375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514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1154037"/>
            <a:ext cx="10516970" cy="41896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9" y="5313565"/>
            <a:ext cx="5158458" cy="260409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9" y="7917661"/>
            <a:ext cx="5158458" cy="116456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5" y="5313565"/>
            <a:ext cx="5183863" cy="260409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5" y="7917661"/>
            <a:ext cx="5183863" cy="116456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656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637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916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1445048"/>
            <a:ext cx="3932750" cy="505766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3120908"/>
            <a:ext cx="6173004" cy="15403814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7" y="6502717"/>
            <a:ext cx="3932750" cy="12047089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711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1445048"/>
            <a:ext cx="3932750" cy="505766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863" y="3120908"/>
            <a:ext cx="6173004" cy="15403814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676" indent="0">
              <a:buNone/>
              <a:defRPr sz="3734"/>
            </a:lvl2pPr>
            <a:lvl3pPr marL="1219352" indent="0">
              <a:buNone/>
              <a:defRPr sz="3200"/>
            </a:lvl3pPr>
            <a:lvl4pPr marL="1829029" indent="0">
              <a:buNone/>
              <a:defRPr sz="2667"/>
            </a:lvl4pPr>
            <a:lvl5pPr marL="2438705" indent="0">
              <a:buNone/>
              <a:defRPr sz="2667"/>
            </a:lvl5pPr>
            <a:lvl6pPr marL="3048381" indent="0">
              <a:buNone/>
              <a:defRPr sz="2667"/>
            </a:lvl6pPr>
            <a:lvl7pPr marL="3658057" indent="0">
              <a:buNone/>
              <a:defRPr sz="2667"/>
            </a:lvl7pPr>
            <a:lvl8pPr marL="4267733" indent="0">
              <a:buNone/>
              <a:defRPr sz="2667"/>
            </a:lvl8pPr>
            <a:lvl9pPr marL="487741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7" y="6502717"/>
            <a:ext cx="3932750" cy="12047089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03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1154037"/>
            <a:ext cx="10516970" cy="4189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5770158"/>
            <a:ext cx="10516970" cy="1375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20090190"/>
            <a:ext cx="2743557" cy="1154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20090190"/>
            <a:ext cx="4115336" cy="1154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20090190"/>
            <a:ext cx="2743557" cy="1154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8889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352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38" indent="-304838" algn="l" defTabSz="121935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3734" kern="1200">
          <a:solidFill>
            <a:schemeClr val="tx1"/>
          </a:solidFill>
          <a:latin typeface="+mn-lt"/>
          <a:ea typeface="+mn-ea"/>
          <a:cs typeface="+mn-cs"/>
        </a:defRPr>
      </a:lvl1pPr>
      <a:lvl2pPr marL="914514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191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867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543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219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95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72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48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6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52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29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05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81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57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33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1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ED6BFFA-C82D-D8BB-0FF0-0B3551433E2B}"/>
              </a:ext>
            </a:extLst>
          </p:cNvPr>
          <p:cNvSpPr/>
          <p:nvPr/>
        </p:nvSpPr>
        <p:spPr>
          <a:xfrm>
            <a:off x="169666" y="149987"/>
            <a:ext cx="11854255" cy="7208992"/>
          </a:xfrm>
          <a:prstGeom prst="roundRect">
            <a:avLst>
              <a:gd name="adj" fmla="val 315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5922A-15D9-1C69-FBFE-D33AA0950788}"/>
              </a:ext>
            </a:extLst>
          </p:cNvPr>
          <p:cNvSpPr txBox="1"/>
          <p:nvPr/>
        </p:nvSpPr>
        <p:spPr>
          <a:xfrm>
            <a:off x="149902" y="149987"/>
            <a:ext cx="11854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High-Entropy Alloys</a:t>
            </a:r>
          </a:p>
          <a:p>
            <a:r>
              <a:rPr lang="da-D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Single-adsorbates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F846F-38CC-2925-06CD-A1760FFF8CBC}"/>
              </a:ext>
            </a:extLst>
          </p:cNvPr>
          <p:cNvSpPr txBox="1"/>
          <p:nvPr/>
        </p:nvSpPr>
        <p:spPr>
          <a:xfrm>
            <a:off x="149901" y="7628046"/>
            <a:ext cx="11854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High-Entropy Alloys</a:t>
            </a:r>
          </a:p>
          <a:p>
            <a:r>
              <a:rPr lang="da-D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Neighbouring adsorbates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46B01-104B-25D6-416F-964F4C06AFEB}"/>
              </a:ext>
            </a:extLst>
          </p:cNvPr>
          <p:cNvSpPr txBox="1"/>
          <p:nvPr/>
        </p:nvSpPr>
        <p:spPr>
          <a:xfrm>
            <a:off x="149900" y="14615267"/>
            <a:ext cx="11854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Single-site structures</a:t>
            </a:r>
          </a:p>
          <a:p>
            <a:r>
              <a:rPr lang="da-D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and neighbouring adsorbates</a:t>
            </a:r>
            <a:endParaRPr lang="da-D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7B6EE0-ED9C-7CC3-5DFD-DE5F37CCD3A3}"/>
              </a:ext>
            </a:extLst>
          </p:cNvPr>
          <p:cNvSpPr/>
          <p:nvPr/>
        </p:nvSpPr>
        <p:spPr>
          <a:xfrm>
            <a:off x="169665" y="7531887"/>
            <a:ext cx="11854255" cy="6910471"/>
          </a:xfrm>
          <a:prstGeom prst="roundRect">
            <a:avLst>
              <a:gd name="adj" fmla="val 334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C075653-7CA5-6850-1255-7D637209C9CD}"/>
              </a:ext>
            </a:extLst>
          </p:cNvPr>
          <p:cNvSpPr/>
          <p:nvPr/>
        </p:nvSpPr>
        <p:spPr>
          <a:xfrm>
            <a:off x="169665" y="14615266"/>
            <a:ext cx="11854255" cy="6910471"/>
          </a:xfrm>
          <a:prstGeom prst="roundRect">
            <a:avLst>
              <a:gd name="adj" fmla="val 334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3865E2C-C923-5CE9-C958-19653CA5796E}"/>
              </a:ext>
            </a:extLst>
          </p:cNvPr>
          <p:cNvSpPr txBox="1"/>
          <p:nvPr/>
        </p:nvSpPr>
        <p:spPr>
          <a:xfrm>
            <a:off x="2943050" y="9960409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117" name="Picture 1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5C113E82-8D2C-0691-E0D2-0688FB818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33836" y="9664891"/>
            <a:ext cx="1570016" cy="287608"/>
          </a:xfrm>
          <a:prstGeom prst="rect">
            <a:avLst/>
          </a:prstGeom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B8CF426F-F17F-432D-EC21-D181B6B09EF1}"/>
              </a:ext>
            </a:extLst>
          </p:cNvPr>
          <p:cNvSpPr>
            <a:spLocks noChangeAspect="1"/>
          </p:cNvSpPr>
          <p:nvPr/>
        </p:nvSpPr>
        <p:spPr>
          <a:xfrm>
            <a:off x="3353953" y="92501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DD1515A-2E6D-5EB1-8C35-98FC730F6B73}"/>
              </a:ext>
            </a:extLst>
          </p:cNvPr>
          <p:cNvCxnSpPr>
            <a:cxnSpLocks/>
          </p:cNvCxnSpPr>
          <p:nvPr/>
        </p:nvCxnSpPr>
        <p:spPr>
          <a:xfrm>
            <a:off x="3563258" y="953984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D6D4127-2951-7471-FEF7-261098BEBC83}"/>
              </a:ext>
            </a:extLst>
          </p:cNvPr>
          <p:cNvCxnSpPr>
            <a:cxnSpLocks/>
          </p:cNvCxnSpPr>
          <p:nvPr/>
        </p:nvCxnSpPr>
        <p:spPr>
          <a:xfrm>
            <a:off x="4130455" y="953022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2D4D1CF1-BF1A-9E6A-D9CC-9A004F90BA3E}"/>
              </a:ext>
            </a:extLst>
          </p:cNvPr>
          <p:cNvSpPr txBox="1"/>
          <p:nvPr/>
        </p:nvSpPr>
        <p:spPr>
          <a:xfrm>
            <a:off x="3863389" y="9960408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24F6AFA-3DC7-B2D3-C66B-EB1AFF82DCDD}"/>
              </a:ext>
            </a:extLst>
          </p:cNvPr>
          <p:cNvSpPr txBox="1"/>
          <p:nvPr/>
        </p:nvSpPr>
        <p:spPr>
          <a:xfrm>
            <a:off x="2903799" y="8674264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0078615-6067-594A-4521-69969DD2EC2E}"/>
              </a:ext>
            </a:extLst>
          </p:cNvPr>
          <p:cNvSpPr txBox="1"/>
          <p:nvPr/>
        </p:nvSpPr>
        <p:spPr>
          <a:xfrm>
            <a:off x="5228453" y="9984292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24" name="Picture 123" descr="A picture containing antenna&#10;&#10;Description automatically generated">
            <a:extLst>
              <a:ext uri="{FF2B5EF4-FFF2-40B4-BE49-F238E27FC236}">
                <a16:creationId xmlns:a16="http://schemas.microsoft.com/office/drawing/2014/main" id="{3AE0CFE3-097C-9569-0D51-1585E6199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15537" y="9670814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8D8F4D28-D348-E67C-AF8A-F0A960C3EC19}"/>
              </a:ext>
            </a:extLst>
          </p:cNvPr>
          <p:cNvSpPr>
            <a:spLocks noChangeAspect="1"/>
          </p:cNvSpPr>
          <p:nvPr/>
        </p:nvSpPr>
        <p:spPr>
          <a:xfrm>
            <a:off x="6194582" y="9224046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7A07BCF-0D7B-6610-D7EF-6664153162A3}"/>
              </a:ext>
            </a:extLst>
          </p:cNvPr>
          <p:cNvSpPr>
            <a:spLocks noChangeAspect="1"/>
          </p:cNvSpPr>
          <p:nvPr/>
        </p:nvSpPr>
        <p:spPr>
          <a:xfrm>
            <a:off x="5576983" y="925603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B3BDCC2-26B6-E331-DDFE-FE701613D860}"/>
              </a:ext>
            </a:extLst>
          </p:cNvPr>
          <p:cNvCxnSpPr>
            <a:cxnSpLocks/>
          </p:cNvCxnSpPr>
          <p:nvPr/>
        </p:nvCxnSpPr>
        <p:spPr>
          <a:xfrm>
            <a:off x="5786288" y="954577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7E0E8DB-FB3B-B9BB-0335-87A16F0FA9AD}"/>
              </a:ext>
            </a:extLst>
          </p:cNvPr>
          <p:cNvCxnSpPr>
            <a:cxnSpLocks/>
          </p:cNvCxnSpPr>
          <p:nvPr/>
        </p:nvCxnSpPr>
        <p:spPr>
          <a:xfrm>
            <a:off x="6353485" y="953614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945E4660-AF2E-D5BC-BA3A-184DB88EFE84}"/>
              </a:ext>
            </a:extLst>
          </p:cNvPr>
          <p:cNvSpPr>
            <a:spLocks noChangeAspect="1"/>
          </p:cNvSpPr>
          <p:nvPr/>
        </p:nvSpPr>
        <p:spPr>
          <a:xfrm>
            <a:off x="6227485" y="8966145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40EC37-373B-F998-B097-46F3972B7F2E}"/>
              </a:ext>
            </a:extLst>
          </p:cNvPr>
          <p:cNvSpPr txBox="1"/>
          <p:nvPr/>
        </p:nvSpPr>
        <p:spPr>
          <a:xfrm>
            <a:off x="6266707" y="9991096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ABE9AA2-382C-49A7-C145-BCF071ED4DF9}"/>
              </a:ext>
            </a:extLst>
          </p:cNvPr>
          <p:cNvSpPr txBox="1"/>
          <p:nvPr/>
        </p:nvSpPr>
        <p:spPr>
          <a:xfrm>
            <a:off x="5288378" y="8674264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132" name="Picture 131" descr="Chart, bubble chart&#10;&#10;Description automatically generated">
            <a:extLst>
              <a:ext uri="{FF2B5EF4-FFF2-40B4-BE49-F238E27FC236}">
                <a16:creationId xmlns:a16="http://schemas.microsoft.com/office/drawing/2014/main" id="{854DEAB0-608C-A1FE-C079-67B93D7E6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761069" y="10336725"/>
            <a:ext cx="2103461" cy="1622768"/>
          </a:xfrm>
          <a:prstGeom prst="rect">
            <a:avLst/>
          </a:prstGeom>
        </p:spPr>
      </p:pic>
      <p:pic>
        <p:nvPicPr>
          <p:cNvPr id="133" name="Picture 132" descr="Chart, bubble chart&#10;&#10;Description automatically generated">
            <a:extLst>
              <a:ext uri="{FF2B5EF4-FFF2-40B4-BE49-F238E27FC236}">
                <a16:creationId xmlns:a16="http://schemas.microsoft.com/office/drawing/2014/main" id="{4ECC2F9C-A6DE-41A8-6D48-A656EFE87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067519" y="10336725"/>
            <a:ext cx="2069254" cy="1438583"/>
          </a:xfrm>
          <a:prstGeom prst="rect">
            <a:avLst/>
          </a:prstGeom>
        </p:spPr>
      </p:pic>
      <p:pic>
        <p:nvPicPr>
          <p:cNvPr id="134" name="Picture 133" descr="Chart, bubble chart&#10;&#10;Description automatically generated">
            <a:extLst>
              <a:ext uri="{FF2B5EF4-FFF2-40B4-BE49-F238E27FC236}">
                <a16:creationId xmlns:a16="http://schemas.microsoft.com/office/drawing/2014/main" id="{22D08CFE-264A-FFBE-5646-4F90D5951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54619" y="10377289"/>
            <a:ext cx="2103461" cy="1622768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730A911E-4519-FC8B-B2BA-27B3CE0A27C8}"/>
              </a:ext>
            </a:extLst>
          </p:cNvPr>
          <p:cNvSpPr txBox="1"/>
          <p:nvPr/>
        </p:nvSpPr>
        <p:spPr>
          <a:xfrm>
            <a:off x="623918" y="9991393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136" name="Picture 135" descr="A picture containing antenna&#10;&#10;Description automatically generated">
            <a:extLst>
              <a:ext uri="{FF2B5EF4-FFF2-40B4-BE49-F238E27FC236}">
                <a16:creationId xmlns:a16="http://schemas.microsoft.com/office/drawing/2014/main" id="{2BE06ACB-2098-1CC9-C441-26DAB2EC1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02291" y="9677304"/>
            <a:ext cx="1570016" cy="287608"/>
          </a:xfrm>
          <a:prstGeom prst="rect">
            <a:avLst/>
          </a:prstGeom>
        </p:spPr>
      </p:pic>
      <p:sp>
        <p:nvSpPr>
          <p:cNvPr id="137" name="Oval 136">
            <a:extLst>
              <a:ext uri="{FF2B5EF4-FFF2-40B4-BE49-F238E27FC236}">
                <a16:creationId xmlns:a16="http://schemas.microsoft.com/office/drawing/2014/main" id="{70EBEC23-CFB1-D3BC-4950-59840E4A2FD0}"/>
              </a:ext>
            </a:extLst>
          </p:cNvPr>
          <p:cNvSpPr>
            <a:spLocks noChangeAspect="1"/>
          </p:cNvSpPr>
          <p:nvPr/>
        </p:nvSpPr>
        <p:spPr>
          <a:xfrm>
            <a:off x="1560789" y="902237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623DF11-4350-67C2-4DCC-A3570F447EDD}"/>
              </a:ext>
            </a:extLst>
          </p:cNvPr>
          <p:cNvCxnSpPr>
            <a:cxnSpLocks/>
          </p:cNvCxnSpPr>
          <p:nvPr/>
        </p:nvCxnSpPr>
        <p:spPr>
          <a:xfrm>
            <a:off x="1207893" y="955226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DD009B3-0A1E-E92F-9535-7DF37B0D81A3}"/>
              </a:ext>
            </a:extLst>
          </p:cNvPr>
          <p:cNvCxnSpPr>
            <a:cxnSpLocks/>
          </p:cNvCxnSpPr>
          <p:nvPr/>
        </p:nvCxnSpPr>
        <p:spPr>
          <a:xfrm>
            <a:off x="1765565" y="95426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ED374C39-3132-C9B2-B063-1D755D3F6A94}"/>
              </a:ext>
            </a:extLst>
          </p:cNvPr>
          <p:cNvSpPr txBox="1"/>
          <p:nvPr/>
        </p:nvSpPr>
        <p:spPr>
          <a:xfrm>
            <a:off x="1584664" y="999261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EBA3A57-2AF7-2371-8297-143A40EF04B2}"/>
              </a:ext>
            </a:extLst>
          </p:cNvPr>
          <p:cNvSpPr txBox="1"/>
          <p:nvPr/>
        </p:nvSpPr>
        <p:spPr>
          <a:xfrm>
            <a:off x="670773" y="8674264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81686E4-8978-1238-972B-BB82121D2810}"/>
              </a:ext>
            </a:extLst>
          </p:cNvPr>
          <p:cNvSpPr txBox="1"/>
          <p:nvPr/>
        </p:nvSpPr>
        <p:spPr>
          <a:xfrm>
            <a:off x="617756" y="1022995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ED7601C-66C6-490A-6956-3544B40A1B09}"/>
              </a:ext>
            </a:extLst>
          </p:cNvPr>
          <p:cNvSpPr txBox="1"/>
          <p:nvPr/>
        </p:nvSpPr>
        <p:spPr>
          <a:xfrm>
            <a:off x="1527377" y="965309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181C69C-1B05-3940-277E-EC01B5C62107}"/>
              </a:ext>
            </a:extLst>
          </p:cNvPr>
          <p:cNvSpPr txBox="1"/>
          <p:nvPr/>
        </p:nvSpPr>
        <p:spPr>
          <a:xfrm>
            <a:off x="3852173" y="965021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FC36486-A217-AB61-C760-F7882F80EF55}"/>
              </a:ext>
            </a:extLst>
          </p:cNvPr>
          <p:cNvSpPr txBox="1"/>
          <p:nvPr/>
        </p:nvSpPr>
        <p:spPr>
          <a:xfrm>
            <a:off x="5506702" y="965652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8250FBF-4C7F-C640-064B-90E8693C7CBF}"/>
              </a:ext>
            </a:extLst>
          </p:cNvPr>
          <p:cNvSpPr txBox="1"/>
          <p:nvPr/>
        </p:nvSpPr>
        <p:spPr>
          <a:xfrm>
            <a:off x="3283671" y="965759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D448083-2154-3DAD-5BCB-5601058A49D0}"/>
              </a:ext>
            </a:extLst>
          </p:cNvPr>
          <p:cNvSpPr txBox="1"/>
          <p:nvPr/>
        </p:nvSpPr>
        <p:spPr>
          <a:xfrm>
            <a:off x="6075203" y="966575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3F5B1C-72E0-D001-6FAB-8AFCF59C2E28}"/>
              </a:ext>
            </a:extLst>
          </p:cNvPr>
          <p:cNvSpPr>
            <a:spLocks noChangeAspect="1"/>
          </p:cNvSpPr>
          <p:nvPr/>
        </p:nvSpPr>
        <p:spPr>
          <a:xfrm>
            <a:off x="1151214" y="945302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27170CE-445F-C43C-FC03-C54D939885C8}"/>
              </a:ext>
            </a:extLst>
          </p:cNvPr>
          <p:cNvSpPr txBox="1"/>
          <p:nvPr/>
        </p:nvSpPr>
        <p:spPr>
          <a:xfrm>
            <a:off x="814970" y="9653099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2F44850-18CB-CDE9-F5BB-86A446CFA090}"/>
              </a:ext>
            </a:extLst>
          </p:cNvPr>
          <p:cNvSpPr txBox="1"/>
          <p:nvPr/>
        </p:nvSpPr>
        <p:spPr>
          <a:xfrm>
            <a:off x="7855714" y="9934535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151" name="Picture 150" descr="A picture containing antenna&#10;&#10;Description automatically generated">
            <a:extLst>
              <a:ext uri="{FF2B5EF4-FFF2-40B4-BE49-F238E27FC236}">
                <a16:creationId xmlns:a16="http://schemas.microsoft.com/office/drawing/2014/main" id="{030B402C-BCA5-F248-F249-A6BB40D8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06484" y="9678653"/>
            <a:ext cx="1570016" cy="287608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59497CA-D229-6C15-C41B-8E26BE648A2B}"/>
              </a:ext>
            </a:extLst>
          </p:cNvPr>
          <p:cNvSpPr txBox="1"/>
          <p:nvPr/>
        </p:nvSpPr>
        <p:spPr>
          <a:xfrm>
            <a:off x="8064319" y="923185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2DA6F40-486B-7DB6-458B-CD31D09FE69E}"/>
              </a:ext>
            </a:extLst>
          </p:cNvPr>
          <p:cNvSpPr txBox="1"/>
          <p:nvPr/>
        </p:nvSpPr>
        <p:spPr>
          <a:xfrm>
            <a:off x="7852528" y="1012215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54" name="Picture 153" descr="A picture containing antenna&#10;&#10;Description automatically generated">
            <a:extLst>
              <a:ext uri="{FF2B5EF4-FFF2-40B4-BE49-F238E27FC236}">
                <a16:creationId xmlns:a16="http://schemas.microsoft.com/office/drawing/2014/main" id="{3E96E6D6-1F2D-E77C-43A2-529972075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12933" y="9678653"/>
            <a:ext cx="1570016" cy="287608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61C3A39-3F7B-765A-28F3-F999A91E8825}"/>
              </a:ext>
            </a:extLst>
          </p:cNvPr>
          <p:cNvSpPr txBox="1"/>
          <p:nvPr/>
        </p:nvSpPr>
        <p:spPr>
          <a:xfrm>
            <a:off x="10370768" y="923185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156" name="Picture 155" descr="Chart, bubble chart&#10;&#10;Description automatically generated">
            <a:extLst>
              <a:ext uri="{FF2B5EF4-FFF2-40B4-BE49-F238E27FC236}">
                <a16:creationId xmlns:a16="http://schemas.microsoft.com/office/drawing/2014/main" id="{D7368C0E-1C7F-C8FB-6383-8FFB0C11D8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39762" y="10318025"/>
            <a:ext cx="2103461" cy="1517456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9A143EB8-A20A-400C-C14C-3E4C39C02512}"/>
              </a:ext>
            </a:extLst>
          </p:cNvPr>
          <p:cNvSpPr txBox="1"/>
          <p:nvPr/>
        </p:nvSpPr>
        <p:spPr>
          <a:xfrm>
            <a:off x="2945094" y="1019822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5E46DEF-3E82-CF04-67C9-4A4A3F389917}"/>
              </a:ext>
            </a:extLst>
          </p:cNvPr>
          <p:cNvSpPr txBox="1"/>
          <p:nvPr/>
        </p:nvSpPr>
        <p:spPr>
          <a:xfrm>
            <a:off x="5222886" y="1019404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59" name="Picture 158" descr="Bubble chart&#10;&#10;Description automatically generated">
            <a:extLst>
              <a:ext uri="{FF2B5EF4-FFF2-40B4-BE49-F238E27FC236}">
                <a16:creationId xmlns:a16="http://schemas.microsoft.com/office/drawing/2014/main" id="{52F5336E-3B99-F896-0C9A-60A03B655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757542" y="10332548"/>
            <a:ext cx="1844749" cy="1514018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646CDD5C-08C8-3A8C-4F7E-7099DA7E5AD5}"/>
              </a:ext>
            </a:extLst>
          </p:cNvPr>
          <p:cNvSpPr txBox="1"/>
          <p:nvPr/>
        </p:nvSpPr>
        <p:spPr>
          <a:xfrm>
            <a:off x="10109086" y="1001090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FFC6340-5873-3614-06FE-0BAAB14E9673}"/>
              </a:ext>
            </a:extLst>
          </p:cNvPr>
          <p:cNvSpPr>
            <a:spLocks noChangeAspect="1"/>
          </p:cNvSpPr>
          <p:nvPr/>
        </p:nvSpPr>
        <p:spPr>
          <a:xfrm>
            <a:off x="3971910" y="9217708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5EC814F-5B36-777B-2D33-DC59854ACD46}"/>
              </a:ext>
            </a:extLst>
          </p:cNvPr>
          <p:cNvSpPr>
            <a:spLocks noChangeAspect="1"/>
          </p:cNvSpPr>
          <p:nvPr/>
        </p:nvSpPr>
        <p:spPr>
          <a:xfrm>
            <a:off x="4011792" y="8964428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DFE00E1-4130-DFA6-578A-22E03B0B3448}"/>
              </a:ext>
            </a:extLst>
          </p:cNvPr>
          <p:cNvSpPr>
            <a:spLocks noChangeAspect="1"/>
          </p:cNvSpPr>
          <p:nvPr/>
        </p:nvSpPr>
        <p:spPr>
          <a:xfrm>
            <a:off x="5653531" y="9291009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DBD8FB1-B667-9164-1C00-A0ED6371BF57}"/>
              </a:ext>
            </a:extLst>
          </p:cNvPr>
          <p:cNvSpPr>
            <a:spLocks noChangeAspect="1"/>
          </p:cNvSpPr>
          <p:nvPr/>
        </p:nvSpPr>
        <p:spPr>
          <a:xfrm>
            <a:off x="3428050" y="9289688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1D3B2D8-34CC-BBFD-FBFE-FE4552DEF55E}"/>
              </a:ext>
            </a:extLst>
          </p:cNvPr>
          <p:cNvSpPr>
            <a:spLocks noChangeAspect="1"/>
          </p:cNvSpPr>
          <p:nvPr/>
        </p:nvSpPr>
        <p:spPr>
          <a:xfrm>
            <a:off x="1605996" y="9234520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D9E8F4-8893-EE1D-BF99-5EBDEAFFEB2B}"/>
              </a:ext>
            </a:extLst>
          </p:cNvPr>
          <p:cNvSpPr>
            <a:spLocks noChangeAspect="1"/>
          </p:cNvSpPr>
          <p:nvPr/>
        </p:nvSpPr>
        <p:spPr>
          <a:xfrm>
            <a:off x="1879700" y="9110639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CBC440C0-2E58-8612-B089-B9EEB5C3CC9B}"/>
              </a:ext>
            </a:extLst>
          </p:cNvPr>
          <p:cNvSpPr>
            <a:spLocks noChangeAspect="1"/>
          </p:cNvSpPr>
          <p:nvPr/>
        </p:nvSpPr>
        <p:spPr>
          <a:xfrm>
            <a:off x="1395952" y="9113351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FE268B2-A805-3740-FC4F-F66B41E2BFA4}"/>
              </a:ext>
            </a:extLst>
          </p:cNvPr>
          <p:cNvSpPr txBox="1"/>
          <p:nvPr/>
        </p:nvSpPr>
        <p:spPr>
          <a:xfrm>
            <a:off x="2871079" y="16889669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20 slabs/</a:t>
            </a:r>
            <a:r>
              <a:rPr lang="da-DK" sz="1200" dirty="0" err="1"/>
              <a:t>combination</a:t>
            </a:r>
            <a:endParaRPr lang="da-DK" sz="1200" dirty="0"/>
          </a:p>
          <a:p>
            <a:r>
              <a:rPr lang="da-DK" sz="1200" dirty="0"/>
              <a:t>120 total</a:t>
            </a:r>
          </a:p>
        </p:txBody>
      </p:sp>
      <p:pic>
        <p:nvPicPr>
          <p:cNvPr id="169" name="Picture 168" descr="A picture containing antenna&#10;&#10;Description automatically generated">
            <a:extLst>
              <a:ext uri="{FF2B5EF4-FFF2-40B4-BE49-F238E27FC236}">
                <a16:creationId xmlns:a16="http://schemas.microsoft.com/office/drawing/2014/main" id="{097C03BB-5D7B-6148-DF13-E576A4F91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961865" y="16594151"/>
            <a:ext cx="1570016" cy="287608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A00C07B1-5E0D-0A1C-C81D-472BC455362C}"/>
              </a:ext>
            </a:extLst>
          </p:cNvPr>
          <p:cNvSpPr txBox="1"/>
          <p:nvPr/>
        </p:nvSpPr>
        <p:spPr>
          <a:xfrm>
            <a:off x="2831828" y="15603524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*COOH 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D4D868A-821F-117C-A7A7-AFDEEF95B59F}"/>
              </a:ext>
            </a:extLst>
          </p:cNvPr>
          <p:cNvSpPr txBox="1"/>
          <p:nvPr/>
        </p:nvSpPr>
        <p:spPr>
          <a:xfrm>
            <a:off x="5156482" y="1691355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20 slabs/</a:t>
            </a:r>
            <a:r>
              <a:rPr lang="da-DK" sz="1200" dirty="0" err="1"/>
              <a:t>combination</a:t>
            </a:r>
            <a:endParaRPr lang="da-DK" sz="1200" dirty="0"/>
          </a:p>
          <a:p>
            <a:r>
              <a:rPr lang="da-DK" sz="1200" dirty="0"/>
              <a:t>120 total</a:t>
            </a:r>
          </a:p>
        </p:txBody>
      </p:sp>
      <p:pic>
        <p:nvPicPr>
          <p:cNvPr id="172" name="Picture 1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C047F605-4549-A84D-5571-EE7FD98CB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243566" y="16600074"/>
            <a:ext cx="1570016" cy="287608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744BAE5C-575A-5823-32B2-B4881A5B5BAE}"/>
              </a:ext>
            </a:extLst>
          </p:cNvPr>
          <p:cNvSpPr txBox="1"/>
          <p:nvPr/>
        </p:nvSpPr>
        <p:spPr>
          <a:xfrm>
            <a:off x="5216407" y="15603524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*H + *COOH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6360299-0507-3EA2-07D9-862B2C86E5D5}"/>
              </a:ext>
            </a:extLst>
          </p:cNvPr>
          <p:cNvSpPr txBox="1"/>
          <p:nvPr/>
        </p:nvSpPr>
        <p:spPr>
          <a:xfrm>
            <a:off x="551947" y="16920653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20 slabs/</a:t>
            </a:r>
            <a:r>
              <a:rPr lang="da-DK" sz="1200" dirty="0" err="1"/>
              <a:t>combination</a:t>
            </a:r>
            <a:endParaRPr lang="da-DK" sz="1200" dirty="0"/>
          </a:p>
          <a:p>
            <a:r>
              <a:rPr lang="da-DK" sz="1200" dirty="0"/>
              <a:t>120 total</a:t>
            </a:r>
          </a:p>
        </p:txBody>
      </p:sp>
      <p:pic>
        <p:nvPicPr>
          <p:cNvPr id="175" name="Picture 174" descr="A picture containing antenna&#10;&#10;Description automatically generated">
            <a:extLst>
              <a:ext uri="{FF2B5EF4-FFF2-40B4-BE49-F238E27FC236}">
                <a16:creationId xmlns:a16="http://schemas.microsoft.com/office/drawing/2014/main" id="{8FA121FB-8326-7D69-9049-01942F15C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630320" y="16606564"/>
            <a:ext cx="1570016" cy="287608"/>
          </a:xfrm>
          <a:prstGeom prst="rect">
            <a:avLst/>
          </a:prstGeom>
        </p:spPr>
      </p:pic>
      <p:sp>
        <p:nvSpPr>
          <p:cNvPr id="176" name="Oval 175">
            <a:extLst>
              <a:ext uri="{FF2B5EF4-FFF2-40B4-BE49-F238E27FC236}">
                <a16:creationId xmlns:a16="http://schemas.microsoft.com/office/drawing/2014/main" id="{C9277511-A421-C7D8-3010-E686E3D58819}"/>
              </a:ext>
            </a:extLst>
          </p:cNvPr>
          <p:cNvSpPr>
            <a:spLocks noChangeAspect="1"/>
          </p:cNvSpPr>
          <p:nvPr/>
        </p:nvSpPr>
        <p:spPr>
          <a:xfrm>
            <a:off x="3557691" y="161597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6AFA824-6F62-3D1B-94E2-7EF2C3B17D88}"/>
              </a:ext>
            </a:extLst>
          </p:cNvPr>
          <p:cNvSpPr>
            <a:spLocks noChangeAspect="1"/>
          </p:cNvSpPr>
          <p:nvPr/>
        </p:nvSpPr>
        <p:spPr>
          <a:xfrm>
            <a:off x="3345943" y="16035396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D8DA9D5-E1DA-3C95-7D4A-13FC2E4C3AE0}"/>
              </a:ext>
            </a:extLst>
          </p:cNvPr>
          <p:cNvSpPr>
            <a:spLocks noChangeAspect="1"/>
          </p:cNvSpPr>
          <p:nvPr/>
        </p:nvSpPr>
        <p:spPr>
          <a:xfrm>
            <a:off x="3511818" y="1594413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BC3D1CC2-E83E-D04B-11E8-D354C1C0FF60}"/>
              </a:ext>
            </a:extLst>
          </p:cNvPr>
          <p:cNvCxnSpPr>
            <a:cxnSpLocks/>
          </p:cNvCxnSpPr>
          <p:nvPr/>
        </p:nvCxnSpPr>
        <p:spPr>
          <a:xfrm>
            <a:off x="1386774" y="1648152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979BDBA-B1F1-3CB4-C5B7-AA7B6B3FE48B}"/>
              </a:ext>
            </a:extLst>
          </p:cNvPr>
          <p:cNvCxnSpPr>
            <a:cxnSpLocks/>
          </p:cNvCxnSpPr>
          <p:nvPr/>
        </p:nvCxnSpPr>
        <p:spPr>
          <a:xfrm>
            <a:off x="3716594" y="1647189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D1E70B5E-AE57-FE4A-DD12-63E3B2173BA4}"/>
              </a:ext>
            </a:extLst>
          </p:cNvPr>
          <p:cNvSpPr>
            <a:spLocks noChangeAspect="1"/>
          </p:cNvSpPr>
          <p:nvPr/>
        </p:nvSpPr>
        <p:spPr>
          <a:xfrm>
            <a:off x="3836997" y="16044015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63EEE06-B422-AD2B-340A-438E2E60889B}"/>
              </a:ext>
            </a:extLst>
          </p:cNvPr>
          <p:cNvSpPr txBox="1"/>
          <p:nvPr/>
        </p:nvSpPr>
        <p:spPr>
          <a:xfrm>
            <a:off x="598802" y="15603524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*H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E6561D4-3F67-425C-47C5-932246F60295}"/>
              </a:ext>
            </a:extLst>
          </p:cNvPr>
          <p:cNvSpPr txBox="1"/>
          <p:nvPr/>
        </p:nvSpPr>
        <p:spPr>
          <a:xfrm>
            <a:off x="3478406" y="1658235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7306EC9-B294-F2CB-F28A-D9DE5A6F5323}"/>
              </a:ext>
            </a:extLst>
          </p:cNvPr>
          <p:cNvSpPr>
            <a:spLocks noChangeAspect="1"/>
          </p:cNvSpPr>
          <p:nvPr/>
        </p:nvSpPr>
        <p:spPr>
          <a:xfrm>
            <a:off x="1330095" y="1638228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92C022C-D8CF-FE26-C541-DDDD5092DBCF}"/>
              </a:ext>
            </a:extLst>
          </p:cNvPr>
          <p:cNvSpPr txBox="1"/>
          <p:nvPr/>
        </p:nvSpPr>
        <p:spPr>
          <a:xfrm>
            <a:off x="993851" y="16582359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11ED91B-CEDD-1731-9E43-1C101E164350}"/>
              </a:ext>
            </a:extLst>
          </p:cNvPr>
          <p:cNvSpPr txBox="1"/>
          <p:nvPr/>
        </p:nvSpPr>
        <p:spPr>
          <a:xfrm>
            <a:off x="7468155" y="16863795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20 slabs/</a:t>
            </a:r>
            <a:r>
              <a:rPr lang="da-DK" sz="1200" dirty="0" err="1"/>
              <a:t>combination</a:t>
            </a:r>
            <a:endParaRPr lang="da-DK" sz="1200" dirty="0"/>
          </a:p>
          <a:p>
            <a:r>
              <a:rPr lang="da-DK" sz="1200" dirty="0"/>
              <a:t>120 total</a:t>
            </a:r>
          </a:p>
        </p:txBody>
      </p:sp>
      <p:pic>
        <p:nvPicPr>
          <p:cNvPr id="187" name="Picture 1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494BBD5E-FB76-3964-7E66-6A742D58F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534513" y="16607913"/>
            <a:ext cx="1570016" cy="287608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20F185F8-5341-2C1C-6FAD-98CBBA023CB4}"/>
              </a:ext>
            </a:extLst>
          </p:cNvPr>
          <p:cNvSpPr txBox="1"/>
          <p:nvPr/>
        </p:nvSpPr>
        <p:spPr>
          <a:xfrm>
            <a:off x="7992348" y="1616111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189" name="Picture 188" descr="A yellow and white circle&#10;&#10;Description automatically generated">
            <a:extLst>
              <a:ext uri="{FF2B5EF4-FFF2-40B4-BE49-F238E27FC236}">
                <a16:creationId xmlns:a16="http://schemas.microsoft.com/office/drawing/2014/main" id="{44121745-C5BD-12B6-C079-651614ACF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273" y="17497706"/>
            <a:ext cx="1962029" cy="1395277"/>
          </a:xfrm>
          <a:prstGeom prst="rect">
            <a:avLst/>
          </a:prstGeom>
        </p:spPr>
      </p:pic>
      <p:pic>
        <p:nvPicPr>
          <p:cNvPr id="190" name="Picture 189" descr="A yellow and red circles&#10;&#10;Description automatically generated">
            <a:extLst>
              <a:ext uri="{FF2B5EF4-FFF2-40B4-BE49-F238E27FC236}">
                <a16:creationId xmlns:a16="http://schemas.microsoft.com/office/drawing/2014/main" id="{98B631E7-B3B0-8D76-DB11-895934A399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1069" y="17497706"/>
            <a:ext cx="1904945" cy="1395277"/>
          </a:xfrm>
          <a:prstGeom prst="rect">
            <a:avLst/>
          </a:prstGeom>
        </p:spPr>
      </p:pic>
      <p:pic>
        <p:nvPicPr>
          <p:cNvPr id="191" name="Picture 190" descr="A yellow and red circles&#10;&#10;Description automatically generated">
            <a:extLst>
              <a:ext uri="{FF2B5EF4-FFF2-40B4-BE49-F238E27FC236}">
                <a16:creationId xmlns:a16="http://schemas.microsoft.com/office/drawing/2014/main" id="{76197B8C-2952-5B55-6EEB-BC466EEDA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2187" y="17497706"/>
            <a:ext cx="1904946" cy="1393245"/>
          </a:xfrm>
          <a:prstGeom prst="rect">
            <a:avLst/>
          </a:prstGeom>
        </p:spPr>
      </p:pic>
      <p:pic>
        <p:nvPicPr>
          <p:cNvPr id="192" name="Picture 191" descr="A yellow and white circle&#10;&#10;Description automatically generated">
            <a:extLst>
              <a:ext uri="{FF2B5EF4-FFF2-40B4-BE49-F238E27FC236}">
                <a16:creationId xmlns:a16="http://schemas.microsoft.com/office/drawing/2014/main" id="{F22B11CC-869C-7F90-EE43-748EC8DFB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5874" y="17497706"/>
            <a:ext cx="1914132" cy="1393245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C1B4E6D-10C4-9670-0796-E5E3E2BB4704}"/>
              </a:ext>
            </a:extLst>
          </p:cNvPr>
          <p:cNvGrpSpPr/>
          <p:nvPr/>
        </p:nvGrpSpPr>
        <p:grpSpPr>
          <a:xfrm>
            <a:off x="9917065" y="15739828"/>
            <a:ext cx="1661125" cy="1519684"/>
            <a:chOff x="4629582" y="3637351"/>
            <a:chExt cx="1661125" cy="1519684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1BC53C8-A6D9-905D-FDDE-94970A4EE53D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F7F5571-7A19-C3FA-8B6C-B992D5B4E9F6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4A733C9-9024-7E8E-F23C-F448958E78DE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6A05D97-F24A-6BB0-A082-EB9997CDE83E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261FFD9-ECB5-7901-8508-887996A8E753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BF085BD-A70A-BC86-6ED9-9467B6EA3C17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C84E6A7-D64A-C2C5-C7EC-63E6B99E888E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A56BB0B-C1A0-646E-C241-B6B5B57A4858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8B03B34-A812-B6C3-7E96-BE25BDD6FF4A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5F0CACA-906C-E718-BBAF-2E5819037B6D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771C5A4-4D13-CEFA-BA07-B681238243B7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8BA16A-EE32-7159-8166-7E1013C806CC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DC7D5AB-F96C-DA4B-DFA7-CC3E9C013370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A7300E4-2089-7BEC-FE0E-5DD64969BC0D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0DE5E61-14B7-8C96-1ED9-D0FBCBF147F3}"/>
              </a:ext>
            </a:extLst>
          </p:cNvPr>
          <p:cNvSpPr txBox="1"/>
          <p:nvPr/>
        </p:nvSpPr>
        <p:spPr>
          <a:xfrm>
            <a:off x="9973263" y="17357267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DBCE5E-8973-16E1-C10A-E6364E019A42}"/>
              </a:ext>
            </a:extLst>
          </p:cNvPr>
          <p:cNvSpPr txBox="1"/>
          <p:nvPr/>
        </p:nvSpPr>
        <p:spPr>
          <a:xfrm>
            <a:off x="9974556" y="17665715"/>
            <a:ext cx="102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dirty="0"/>
              <a:t>A: </a:t>
            </a:r>
            <a:r>
              <a:rPr lang="da-DK" sz="1200" dirty="0" err="1"/>
              <a:t>Pt</a:t>
            </a:r>
            <a:r>
              <a:rPr lang="da-DK" sz="1200" dirty="0"/>
              <a:t>, </a:t>
            </a:r>
            <a:r>
              <a:rPr lang="da-DK" sz="1200" dirty="0" err="1"/>
              <a:t>Pd</a:t>
            </a:r>
            <a:endParaRPr lang="da-DK" sz="1200" dirty="0"/>
          </a:p>
          <a:p>
            <a:r>
              <a:rPr lang="da-DK" sz="1200" b="1" dirty="0"/>
              <a:t>B: </a:t>
            </a:r>
            <a:r>
              <a:rPr lang="da-DK" sz="1200" dirty="0"/>
              <a:t>Ag, Au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198E84C-46F3-87B3-78E2-391271AC0327}"/>
              </a:ext>
            </a:extLst>
          </p:cNvPr>
          <p:cNvSpPr txBox="1"/>
          <p:nvPr/>
        </p:nvSpPr>
        <p:spPr>
          <a:xfrm>
            <a:off x="9973262" y="18244720"/>
            <a:ext cx="164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dirty="0"/>
              <a:t>Combinations:</a:t>
            </a:r>
          </a:p>
          <a:p>
            <a:r>
              <a:rPr lang="da-DK" sz="1200" dirty="0" err="1"/>
              <a:t>PtAu</a:t>
            </a:r>
            <a:r>
              <a:rPr lang="da-DK" sz="1200" dirty="0"/>
              <a:t>, </a:t>
            </a:r>
            <a:r>
              <a:rPr lang="da-DK" sz="1200" dirty="0" err="1"/>
              <a:t>PtAg</a:t>
            </a:r>
            <a:r>
              <a:rPr lang="da-DK" sz="1200" dirty="0"/>
              <a:t>, </a:t>
            </a:r>
            <a:r>
              <a:rPr lang="da-DK" sz="1200" dirty="0" err="1"/>
              <a:t>PtAuAg</a:t>
            </a:r>
            <a:r>
              <a:rPr lang="da-DK" sz="1200" dirty="0"/>
              <a:t>, </a:t>
            </a:r>
            <a:r>
              <a:rPr lang="da-DK" sz="1200" dirty="0" err="1"/>
              <a:t>PdAu</a:t>
            </a:r>
            <a:r>
              <a:rPr lang="da-DK" sz="1200" dirty="0"/>
              <a:t>, </a:t>
            </a:r>
            <a:r>
              <a:rPr lang="da-DK" sz="1200" dirty="0" err="1"/>
              <a:t>PdAg</a:t>
            </a:r>
            <a:r>
              <a:rPr lang="da-DK" sz="1200" dirty="0"/>
              <a:t>, </a:t>
            </a:r>
            <a:r>
              <a:rPr lang="da-DK" sz="1200" dirty="0" err="1"/>
              <a:t>PdAuAg</a:t>
            </a:r>
            <a:endParaRPr lang="da-DK" sz="1200" dirty="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2CDBDD8-D4EB-176A-6C86-6A5AFD364A89}"/>
              </a:ext>
            </a:extLst>
          </p:cNvPr>
          <p:cNvSpPr>
            <a:spLocks noChangeAspect="1"/>
          </p:cNvSpPr>
          <p:nvPr/>
        </p:nvSpPr>
        <p:spPr>
          <a:xfrm>
            <a:off x="6113415" y="1615844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909090"/>
              </a:solidFill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AFABBF0-5CF4-7340-DB84-A9A62FC2602E}"/>
              </a:ext>
            </a:extLst>
          </p:cNvPr>
          <p:cNvSpPr>
            <a:spLocks noChangeAspect="1"/>
          </p:cNvSpPr>
          <p:nvPr/>
        </p:nvSpPr>
        <p:spPr>
          <a:xfrm>
            <a:off x="5901667" y="16034048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606E529A-0440-E5FF-3953-4D718DF88A39}"/>
              </a:ext>
            </a:extLst>
          </p:cNvPr>
          <p:cNvSpPr>
            <a:spLocks noChangeAspect="1"/>
          </p:cNvSpPr>
          <p:nvPr/>
        </p:nvSpPr>
        <p:spPr>
          <a:xfrm>
            <a:off x="6067542" y="159427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3349CC1-94EE-E094-6372-E13FC60B04E7}"/>
              </a:ext>
            </a:extLst>
          </p:cNvPr>
          <p:cNvCxnSpPr>
            <a:cxnSpLocks/>
          </p:cNvCxnSpPr>
          <p:nvPr/>
        </p:nvCxnSpPr>
        <p:spPr>
          <a:xfrm>
            <a:off x="6272318" y="1647054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678A2F11-089B-4A96-D93A-8D86B40771A8}"/>
              </a:ext>
            </a:extLst>
          </p:cNvPr>
          <p:cNvSpPr>
            <a:spLocks noChangeAspect="1"/>
          </p:cNvSpPr>
          <p:nvPr/>
        </p:nvSpPr>
        <p:spPr>
          <a:xfrm>
            <a:off x="6392721" y="16042667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339E5B3-686E-CD8F-48EA-BD13DEF225AF}"/>
              </a:ext>
            </a:extLst>
          </p:cNvPr>
          <p:cNvSpPr txBox="1"/>
          <p:nvPr/>
        </p:nvSpPr>
        <p:spPr>
          <a:xfrm>
            <a:off x="6034130" y="1658101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EEC37C0-79E2-EF7F-CC7B-622CC7727F4C}"/>
              </a:ext>
            </a:extLst>
          </p:cNvPr>
          <p:cNvCxnSpPr>
            <a:cxnSpLocks/>
          </p:cNvCxnSpPr>
          <p:nvPr/>
        </p:nvCxnSpPr>
        <p:spPr>
          <a:xfrm>
            <a:off x="5747014" y="1648017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0C0B597D-C56C-C153-0359-E76CBC28F38B}"/>
              </a:ext>
            </a:extLst>
          </p:cNvPr>
          <p:cNvSpPr>
            <a:spLocks noChangeAspect="1"/>
          </p:cNvSpPr>
          <p:nvPr/>
        </p:nvSpPr>
        <p:spPr>
          <a:xfrm>
            <a:off x="5690335" y="163809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9B35227-5D10-345B-BEE0-CFD8D26543B1}"/>
              </a:ext>
            </a:extLst>
          </p:cNvPr>
          <p:cNvSpPr txBox="1"/>
          <p:nvPr/>
        </p:nvSpPr>
        <p:spPr>
          <a:xfrm>
            <a:off x="5354091" y="16581011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pic>
        <p:nvPicPr>
          <p:cNvPr id="221" name="Picture 220" descr="A screenshot of a computer&#10;&#10;Description automatically generated">
            <a:extLst>
              <a:ext uri="{FF2B5EF4-FFF2-40B4-BE49-F238E27FC236}">
                <a16:creationId xmlns:a16="http://schemas.microsoft.com/office/drawing/2014/main" id="{E2D8B7DB-738F-1BB5-0DB0-333E65558F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3088" y="2643746"/>
            <a:ext cx="2413656" cy="2628394"/>
          </a:xfrm>
          <a:prstGeom prst="rect">
            <a:avLst/>
          </a:prstGeom>
        </p:spPr>
      </p:pic>
      <p:pic>
        <p:nvPicPr>
          <p:cNvPr id="225" name="Picture 224" descr="A screenshot of a computer&#10;&#10;Description automatically generated">
            <a:extLst>
              <a:ext uri="{FF2B5EF4-FFF2-40B4-BE49-F238E27FC236}">
                <a16:creationId xmlns:a16="http://schemas.microsoft.com/office/drawing/2014/main" id="{4EBC4934-F2D1-0C8E-669D-55EEE26086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5874" y="4865419"/>
            <a:ext cx="2413656" cy="2628394"/>
          </a:xfrm>
          <a:prstGeom prst="rect">
            <a:avLst/>
          </a:prstGeom>
        </p:spPr>
      </p:pic>
      <p:pic>
        <p:nvPicPr>
          <p:cNvPr id="227" name="Picture 226" descr="A screenshot of a computer&#10;&#10;Description automatically generated">
            <a:extLst>
              <a:ext uri="{FF2B5EF4-FFF2-40B4-BE49-F238E27FC236}">
                <a16:creationId xmlns:a16="http://schemas.microsoft.com/office/drawing/2014/main" id="{E8031F12-58C3-CC9F-7A9C-812C0495D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18778" y="2663036"/>
            <a:ext cx="2413656" cy="2628394"/>
          </a:xfrm>
          <a:prstGeom prst="rect">
            <a:avLst/>
          </a:prstGeom>
        </p:spPr>
      </p:pic>
      <p:pic>
        <p:nvPicPr>
          <p:cNvPr id="231" name="Picture 230" descr="A screenshot of a computer&#10;&#10;Description automatically generated">
            <a:extLst>
              <a:ext uri="{FF2B5EF4-FFF2-40B4-BE49-F238E27FC236}">
                <a16:creationId xmlns:a16="http://schemas.microsoft.com/office/drawing/2014/main" id="{1F08D514-913F-C472-ECBE-CC6E0D4105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85598" y="4917978"/>
            <a:ext cx="2224686" cy="243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8" grpId="0" animBg="1"/>
      <p:bldP spid="121" grpId="0"/>
      <p:bldP spid="122" grpId="0"/>
      <p:bldP spid="123" grpId="0"/>
      <p:bldP spid="125" grpId="0" animBg="1"/>
      <p:bldP spid="126" grpId="0" animBg="1"/>
      <p:bldP spid="129" grpId="0" animBg="1"/>
      <p:bldP spid="130" grpId="0"/>
      <p:bldP spid="131" grpId="0"/>
      <p:bldP spid="135" grpId="0"/>
      <p:bldP spid="137" grpId="0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 animBg="1"/>
      <p:bldP spid="149" grpId="0"/>
      <p:bldP spid="150" grpId="0"/>
      <p:bldP spid="152" grpId="0"/>
      <p:bldP spid="153" grpId="0"/>
      <p:bldP spid="155" grpId="0"/>
      <p:bldP spid="157" grpId="0"/>
      <p:bldP spid="158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97</TotalTime>
  <Words>156</Words>
  <Application>Microsoft Macintosh PowerPoint</Application>
  <PresentationFormat>Custom</PresentationFormat>
  <Paragraphs>57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Nørgaard Weng</dc:creator>
  <cp:lastModifiedBy>Marcus Nørgaard Weng</cp:lastModifiedBy>
  <cp:revision>10</cp:revision>
  <dcterms:created xsi:type="dcterms:W3CDTF">2023-08-11T15:42:05Z</dcterms:created>
  <dcterms:modified xsi:type="dcterms:W3CDTF">2023-08-11T17:19:33Z</dcterms:modified>
</cp:coreProperties>
</file>